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8"/>
  </p:notesMasterIdLst>
  <p:sldIdLst>
    <p:sldId id="267" r:id="rId2"/>
    <p:sldId id="283" r:id="rId3"/>
    <p:sldId id="257" r:id="rId4"/>
    <p:sldId id="278" r:id="rId5"/>
    <p:sldId id="282" r:id="rId6"/>
    <p:sldId id="281" r:id="rId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119"/>
    <a:srgbClr val="2C4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30" autoAdjust="0"/>
  </p:normalViewPr>
  <p:slideViewPr>
    <p:cSldViewPr snapToGrid="0" snapToObjects="1">
      <p:cViewPr>
        <p:scale>
          <a:sx n="69" d="100"/>
          <a:sy n="69" d="100"/>
        </p:scale>
        <p:origin x="-2424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71603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848B81C-28D4-C546-ADFC-32CCCF5C9A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0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5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05FCC-7B33-1843-9190-DBF753BD5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98F84-7137-164B-A627-2B2F69408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4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00C35-1218-144F-873F-C661F86AA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68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49897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05D8B-AA45-3244-91BF-ADAF4E76C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78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99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85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E1499-7A6D-1E46-B44E-F3F767DCA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5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36969-6650-E441-BAF9-695AABC56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8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9539E-6D43-1C4E-9EC9-A8468260A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0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C423A-29B5-3C4D-A068-EEE5A8BEA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0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145AD-2830-5C4F-9779-BE24D64AB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0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ECDE4-4491-E74B-8780-99EE2A592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7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A513F-5CC2-204F-B23D-0D0DBF2BD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6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5E3AC-E11D-8B4B-A18A-89D1556F1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2" y="6324600"/>
            <a:ext cx="16795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72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1"/>
          <p:cNvSpPr txBox="1">
            <a:spLocks noChangeArrowheads="1"/>
          </p:cNvSpPr>
          <p:nvPr/>
        </p:nvSpPr>
        <p:spPr bwMode="auto">
          <a:xfrm>
            <a:off x="6858002" y="6096002"/>
            <a:ext cx="1992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2014 Chiropractic-Masters</a:t>
            </a:r>
          </a:p>
          <a:p>
            <a:endParaRPr lang="en-US" sz="120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9"/>
          <a:stretch/>
        </p:blipFill>
        <p:spPr bwMode="auto">
          <a:xfrm>
            <a:off x="-80107" y="0"/>
            <a:ext cx="9224107" cy="687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" y="0"/>
            <a:ext cx="4512476" cy="685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-80107" y="0"/>
            <a:ext cx="5068580" cy="6876406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Ready To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Have Strong Bones </a:t>
            </a:r>
            <a:r>
              <a:rPr lang="en-US" sz="4400" b="1" dirty="0" smtClean="0">
                <a:solidFill>
                  <a:srgbClr val="FF6600"/>
                </a:solidFill>
              </a:rPr>
              <a:t>MOVE PAIN-FREE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&amp;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Feel</a:t>
            </a:r>
            <a:r>
              <a:rPr lang="e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rgbClr val="FF6600"/>
                </a:solidFill>
              </a:rPr>
              <a:t>GREAT</a:t>
            </a:r>
            <a:r>
              <a:rPr lang="en" sz="4400" b="1" dirty="0" smtClean="0">
                <a:solidFill>
                  <a:srgbClr val="FF6600"/>
                </a:solidFill>
              </a:rPr>
              <a:t>?</a:t>
            </a:r>
            <a:r>
              <a:rPr lang="en-US" sz="4400" b="1" dirty="0" smtClean="0">
                <a:solidFill>
                  <a:srgbClr val="FF6600"/>
                </a:solidFill>
              </a:rPr>
              <a:t>!?</a:t>
            </a:r>
          </a:p>
          <a:p>
            <a:pPr lvl="0" rtl="0">
              <a:buNone/>
            </a:pPr>
            <a:endParaRPr lang="en-US" sz="2400" i="1" dirty="0" smtClean="0">
              <a:solidFill>
                <a:srgbClr val="FF6600"/>
              </a:solidFill>
            </a:endParaRPr>
          </a:p>
          <a:p>
            <a:pPr lvl="0" rtl="0">
              <a:buNone/>
            </a:pPr>
            <a:r>
              <a:rPr lang="en-US" sz="2800" b="1" dirty="0" smtClean="0">
                <a:solidFill>
                  <a:srgbClr val="0D0D0D"/>
                </a:solidFill>
              </a:rPr>
              <a:t>J</a:t>
            </a:r>
            <a:r>
              <a:rPr lang="en" sz="2800" b="1" dirty="0" smtClean="0">
                <a:solidFill>
                  <a:srgbClr val="0D0D0D"/>
                </a:solidFill>
              </a:rPr>
              <a:t>oin Us For An Exclusive </a:t>
            </a:r>
          </a:p>
          <a:p>
            <a:pPr lvl="0" rtl="0">
              <a:buNone/>
            </a:pPr>
            <a:r>
              <a:rPr lang="en" sz="2800" b="1" dirty="0" smtClean="0">
                <a:solidFill>
                  <a:srgbClr val="0D0D0D"/>
                </a:solidFill>
              </a:rPr>
              <a:t>Workshop….</a:t>
            </a:r>
          </a:p>
          <a:p>
            <a:pPr lvl="0" rtl="0">
              <a:buNone/>
            </a:pPr>
            <a:r>
              <a:rPr lang="en" sz="2800" b="1" dirty="0" smtClean="0">
                <a:solidFill>
                  <a:srgbClr val="0D0D0D"/>
                </a:solidFill>
              </a:rPr>
              <a:t>OFFERED ONLY ONCE THIS YEAR!</a:t>
            </a:r>
            <a:endParaRPr lang="en" sz="2800" b="1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3297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1634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LEARN THE TOP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sz="5400" b="1" dirty="0" smtClean="0">
                <a:solidFill>
                  <a:srgbClr val="FF6600"/>
                </a:solidFill>
              </a:rPr>
              <a:t>12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SUPERFOODS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THAT WILL KEEP YOU LOOKING AND FEELING YOUNGER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296" y="2374190"/>
            <a:ext cx="5766554" cy="384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4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363" y="4370524"/>
            <a:ext cx="4572742" cy="1143000"/>
          </a:xfrm>
        </p:spPr>
        <p:txBody>
          <a:bodyPr lIns="457200">
            <a:normAutofit fontScale="90000"/>
          </a:bodyPr>
          <a:lstStyle/>
          <a:p>
            <a:r>
              <a:rPr lang="en-US" dirty="0" smtClean="0"/>
              <a:t>LEARN THE 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/>
              <a:t>SO</a:t>
            </a:r>
            <a:r>
              <a:rPr lang="en-US" dirty="0"/>
              <a:t>-CALLED” SUPERFOODS THAT SHOULD BE </a:t>
            </a:r>
            <a:r>
              <a:rPr lang="en-US" dirty="0" smtClean="0"/>
              <a:t>ACTUALLY BE </a:t>
            </a:r>
            <a:r>
              <a:rPr lang="en-US" sz="6700" dirty="0" smtClean="0">
                <a:solidFill>
                  <a:srgbClr val="FF6600"/>
                </a:solidFill>
              </a:rPr>
              <a:t>AVOIDED</a:t>
            </a:r>
            <a:endParaRPr lang="en-US" sz="6700" dirty="0">
              <a:solidFill>
                <a:srgbClr val="FFE54B"/>
              </a:solidFill>
            </a:endParaRPr>
          </a:p>
        </p:txBody>
      </p:sp>
      <p:pic>
        <p:nvPicPr>
          <p:cNvPr id="6" name="Picture 5" descr="Screen Shot 2015-05-03 at 9.18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02" y="755029"/>
            <a:ext cx="2793361" cy="47042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489" y="401377"/>
            <a:ext cx="8602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FF6600"/>
                </a:solidFill>
              </a:rPr>
              <a:t>NOT ALL </a:t>
            </a:r>
            <a:r>
              <a:rPr lang="en-US" sz="3200" b="1" dirty="0" smtClean="0">
                <a:solidFill>
                  <a:srgbClr val="FF6600"/>
                </a:solidFill>
              </a:rPr>
              <a:t>SUPER-FOODS ARE CONSIDERED EQUAL!</a:t>
            </a:r>
            <a:endParaRPr lang="en-US" sz="3200" b="1" dirty="0" smtClean="0">
              <a:solidFill>
                <a:srgbClr val="FF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1061" r="100000">
                        <a14:foregroundMark x1="44695" y1="92473" x2="44695" y2="92473"/>
                        <a14:foregroundMark x1="27314" y1="91398" x2="27314" y2="91398"/>
                        <a14:foregroundMark x1="67043" y1="94265" x2="67043" y2="94265"/>
                        <a14:foregroundMark x1="42212" y1="90681" x2="42212" y2="90681"/>
                        <a14:foregroundMark x1="41084" y1="93548" x2="41084" y2="93548"/>
                        <a14:foregroundMark x1="73815" y1="91039" x2="73815" y2="91039"/>
                        <a14:foregroundMark x1="72009" y1="93190" x2="72009" y2="93190"/>
                        <a14:foregroundMark x1="79007" y1="92473" x2="79007" y2="92473"/>
                        <a14:foregroundMark x1="85553" y1="95699" x2="85553" y2="95699"/>
                      </a14:backgroundRemoval>
                    </a14:imgEffect>
                  </a14:imgLayer>
                </a14:imgProps>
              </a:ext>
            </a:extLst>
          </a:blip>
          <a:srcRect l="10304" t="-4600"/>
          <a:stretch/>
        </p:blipFill>
        <p:spPr>
          <a:xfrm>
            <a:off x="263489" y="3091966"/>
            <a:ext cx="5127707" cy="37660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4656" y="2248863"/>
            <a:ext cx="441527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3600" dirty="0">
                <a:solidFill>
                  <a:schemeClr val="tx1"/>
                </a:solidFill>
              </a:rPr>
              <a:t>DISCOVER WHAT </a:t>
            </a:r>
          </a:p>
          <a:p>
            <a:pPr lvl="0" algn="r"/>
            <a:r>
              <a:rPr lang="en-US" sz="4800" dirty="0">
                <a:solidFill>
                  <a:srgbClr val="FF6600"/>
                </a:solidFill>
              </a:rPr>
              <a:t>TO DO &amp; EAT</a:t>
            </a:r>
          </a:p>
          <a:p>
            <a:pPr lvl="0" algn="r"/>
            <a:r>
              <a:rPr lang="en-US" sz="3600" dirty="0">
                <a:solidFill>
                  <a:schemeClr val="tx1"/>
                </a:solidFill>
              </a:rPr>
              <a:t>&amp; WHAT</a:t>
            </a:r>
          </a:p>
          <a:p>
            <a:pPr lvl="0" algn="r"/>
            <a:r>
              <a:rPr lang="en-US" sz="4400" dirty="0">
                <a:solidFill>
                  <a:srgbClr val="FF6600"/>
                </a:solidFill>
              </a:rPr>
              <a:t>NOT </a:t>
            </a:r>
            <a:r>
              <a:rPr lang="en-US" sz="4400" dirty="0" smtClean="0">
                <a:solidFill>
                  <a:srgbClr val="FF6600"/>
                </a:solidFill>
              </a:rPr>
              <a:t>TO</a:t>
            </a:r>
            <a:r>
              <a:rPr lang="en-US" sz="3600" dirty="0" smtClean="0">
                <a:solidFill>
                  <a:schemeClr val="tx1"/>
                </a:solidFill>
              </a:rPr>
              <a:t>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1872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489" y="1542460"/>
            <a:ext cx="49458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/>
              <a:t>LEARN </a:t>
            </a:r>
            <a:r>
              <a:rPr lang="en-US" sz="4400" b="1" dirty="0" smtClean="0"/>
              <a:t>SOME OF THE YUMMIEST RECIPES THAT WILL KEEP YOU FEELING GREAT!</a:t>
            </a:r>
            <a:endParaRPr lang="en-US" sz="4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365" y="1161926"/>
            <a:ext cx="3773767" cy="4327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673355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5-03 at 9.27.52 PM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4" b="99568" l="4382" r="93897">
                        <a14:backgroundMark x1="27700" y1="89784" x2="27700" y2="89784"/>
                        <a14:backgroundMark x1="27700" y1="89784" x2="27700" y2="89784"/>
                        <a14:backgroundMark x1="23318" y1="91655" x2="23318" y2="91655"/>
                        <a14:backgroundMark x1="16745" y1="92950" x2="16745" y2="92950"/>
                        <a14:backgroundMark x1="73552" y1="95252" x2="73552" y2="95252"/>
                        <a14:backgroundMark x1="72770" y1="89353" x2="72770" y2="89353"/>
                        <a14:backgroundMark x1="78873" y1="94245" x2="78873" y2="94245"/>
                        <a14:backgroundMark x1="83725" y1="93237" x2="83725" y2="93237"/>
                        <a14:backgroundMark x1="83725" y1="93237" x2="83725" y2="93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484" b="9061"/>
          <a:stretch/>
        </p:blipFill>
        <p:spPr>
          <a:xfrm>
            <a:off x="344746" y="1673096"/>
            <a:ext cx="5214363" cy="51849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00085"/>
          </a:xfrm>
          <a:prstGeom prst="rect">
            <a:avLst/>
          </a:prstGeom>
          <a:solidFill>
            <a:srgbClr val="76B1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7897" y="167762"/>
            <a:ext cx="855083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SUPER LIVING WITH SUPERFOODS</a:t>
            </a:r>
            <a:endParaRPr lang="en-US" sz="3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8369" y="1209094"/>
            <a:ext cx="42288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600"/>
                </a:solidFill>
              </a:rPr>
              <a:t>DATE: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endParaRPr lang="en-US" sz="2800" dirty="0" smtClean="0">
              <a:solidFill>
                <a:srgbClr val="FF6600"/>
              </a:solidFill>
            </a:endParaRPr>
          </a:p>
          <a:p>
            <a:pPr algn="ctr"/>
            <a:r>
              <a:rPr lang="en-US" sz="2800" dirty="0" smtClean="0"/>
              <a:t>June </a:t>
            </a:r>
            <a:r>
              <a:rPr lang="en-US" sz="2800" dirty="0" smtClean="0"/>
              <a:t>9th</a:t>
            </a:r>
          </a:p>
          <a:p>
            <a:pPr algn="ctr"/>
            <a:r>
              <a:rPr lang="en-US" sz="2800" dirty="0" smtClean="0">
                <a:solidFill>
                  <a:srgbClr val="FF6600"/>
                </a:solidFill>
              </a:rPr>
              <a:t>TIME: </a:t>
            </a:r>
          </a:p>
          <a:p>
            <a:pPr algn="ctr"/>
            <a:r>
              <a:rPr lang="en-US" sz="2800" dirty="0" smtClean="0"/>
              <a:t>6:00 – 7:00</a:t>
            </a:r>
          </a:p>
          <a:p>
            <a:pPr algn="ctr"/>
            <a:r>
              <a:rPr lang="en-US" sz="2800" dirty="0" smtClean="0">
                <a:solidFill>
                  <a:srgbClr val="FF6600"/>
                </a:solidFill>
              </a:rPr>
              <a:t>LOCATION: </a:t>
            </a:r>
          </a:p>
          <a:p>
            <a:pPr algn="ctr"/>
            <a:r>
              <a:rPr lang="en-US" sz="2800" dirty="0" smtClean="0"/>
              <a:t>Health First Chiropractic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17673" y="4434640"/>
            <a:ext cx="39573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BRING YOUR FRIENDS!</a:t>
            </a:r>
          </a:p>
          <a:p>
            <a:pPr algn="ctr"/>
            <a:r>
              <a:rPr lang="en-US" sz="1600" b="1" dirty="0" smtClean="0"/>
              <a:t>EVERY GUEST GETS A COMPLIMENTARY </a:t>
            </a:r>
          </a:p>
          <a:p>
            <a:pPr algn="ctr"/>
            <a:r>
              <a:rPr lang="en-US" sz="1600" b="1" dirty="0" smtClean="0"/>
              <a:t>SPINAL  &amp; NEUROLOGICAL EXAMINATION 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209094"/>
            <a:ext cx="2356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00"/>
                </a:solidFill>
              </a:rPr>
              <a:t>RESERVE NOW! SEATING IS </a:t>
            </a:r>
            <a:r>
              <a:rPr lang="en-US" sz="2400" b="1" dirty="0" smtClean="0">
                <a:solidFill>
                  <a:srgbClr val="FF6600"/>
                </a:solidFill>
              </a:rPr>
              <a:t>LIMITED</a:t>
            </a:r>
            <a:r>
              <a:rPr lang="en-US" sz="2400" b="1" dirty="0" smtClean="0">
                <a:solidFill>
                  <a:srgbClr val="FF6600"/>
                </a:solidFill>
              </a:rPr>
              <a:t>!</a:t>
            </a:r>
            <a:endParaRPr lang="en-US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259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 Talk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Talks.thmx</Template>
  <TotalTime>256</TotalTime>
  <Words>111</Words>
  <Application>Microsoft Macintosh PowerPoint</Application>
  <PresentationFormat>On-screen Show (4:3)</PresentationFormat>
  <Paragraphs>28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Power Talks</vt:lpstr>
      <vt:lpstr>PowerPoint Presentation</vt:lpstr>
      <vt:lpstr>LEARN THE TOP 12 SUPERFOODS THAT WILL KEEP YOU LOOKING AND FEELING YOUNGER</vt:lpstr>
      <vt:lpstr>LEARN THE   “SO-CALLED” SUPERFOODS THAT SHOULD BE ACTUALLY BE AVOIDED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Shopping With The Doc!  “Your Clean Diet Shopping Experience”</dc:title>
  <cp:lastModifiedBy>Che Van</cp:lastModifiedBy>
  <cp:revision>36</cp:revision>
  <dcterms:modified xsi:type="dcterms:W3CDTF">2015-05-04T01:32:43Z</dcterms:modified>
</cp:coreProperties>
</file>