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6459200" cy="21945600"/>
  <p:notesSz cx="6858000" cy="9144000"/>
  <p:defaultTextStyle>
    <a:defPPr>
      <a:defRPr lang="en-US"/>
    </a:defPPr>
    <a:lvl1pPr marL="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9728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9456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9184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8912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8640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8368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8096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7824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26"/>
    <a:srgbClr val="70B120"/>
    <a:srgbClr val="2EA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608" y="3416"/>
      </p:cViewPr>
      <p:guideLst>
        <p:guide orient="horz" pos="6912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6817362"/>
            <a:ext cx="139903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12435840"/>
            <a:ext cx="115214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1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79829" y="2814321"/>
            <a:ext cx="6666547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0186" y="2814321"/>
            <a:ext cx="19725323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14102082"/>
            <a:ext cx="13990320" cy="4358640"/>
          </a:xfrm>
        </p:spPr>
        <p:txBody>
          <a:bodyPr anchor="t"/>
          <a:lstStyle>
            <a:lvl1pPr algn="l">
              <a:defRPr sz="9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9301483"/>
            <a:ext cx="13990320" cy="4800598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972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0186" y="16388081"/>
            <a:ext cx="13195935" cy="46344842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50441" y="16388081"/>
            <a:ext cx="13195935" cy="46344842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78842"/>
            <a:ext cx="1481328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912362"/>
            <a:ext cx="7272338" cy="2047238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6959600"/>
            <a:ext cx="7272338" cy="12644122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6" y="4912362"/>
            <a:ext cx="7275195" cy="2047238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46" y="6959600"/>
            <a:ext cx="7275195" cy="12644122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2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873760"/>
            <a:ext cx="5414963" cy="371856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873761"/>
            <a:ext cx="9201150" cy="18729962"/>
          </a:xfrm>
        </p:spPr>
        <p:txBody>
          <a:bodyPr/>
          <a:lstStyle>
            <a:lvl1pPr>
              <a:defRPr sz="7700"/>
            </a:lvl1pPr>
            <a:lvl2pPr>
              <a:defRPr sz="6700"/>
            </a:lvl2pPr>
            <a:lvl3pPr>
              <a:defRPr sz="5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592321"/>
            <a:ext cx="5414963" cy="15011402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4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15361920"/>
            <a:ext cx="9875520" cy="1813562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1960880"/>
            <a:ext cx="9875520" cy="13167360"/>
          </a:xfrm>
        </p:spPr>
        <p:txBody>
          <a:bodyPr/>
          <a:lstStyle>
            <a:lvl1pPr marL="0" indent="0">
              <a:buNone/>
              <a:defRPr sz="7700"/>
            </a:lvl1pPr>
            <a:lvl2pPr marL="1097280" indent="0">
              <a:buNone/>
              <a:defRPr sz="6700"/>
            </a:lvl2pPr>
            <a:lvl3pPr marL="2194560" indent="0">
              <a:buNone/>
              <a:defRPr sz="580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17175482"/>
            <a:ext cx="9875520" cy="2575558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8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878842"/>
            <a:ext cx="14813280" cy="3657600"/>
          </a:xfrm>
          <a:prstGeom prst="rect">
            <a:avLst/>
          </a:prstGeom>
        </p:spPr>
        <p:txBody>
          <a:bodyPr vert="horz" lIns="219456" tIns="109728" rIns="219456" bIns="1097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5120641"/>
            <a:ext cx="14813280" cy="14483082"/>
          </a:xfrm>
          <a:prstGeom prst="rect">
            <a:avLst/>
          </a:prstGeom>
        </p:spPr>
        <p:txBody>
          <a:bodyPr vert="horz" lIns="219456" tIns="109728" rIns="219456" bIns="1097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20340322"/>
            <a:ext cx="3840480" cy="11684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3005-13AB-E844-B3FE-31A2F0C6139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20340322"/>
            <a:ext cx="5212080" cy="11684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20340322"/>
            <a:ext cx="3840480" cy="11684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0D103-F2A4-E544-967B-4C47F655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1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109728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83080" indent="-685800" algn="l" defTabSz="1097280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109728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1097280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1097280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179640" y="11375575"/>
            <a:ext cx="7449424" cy="28222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Mon. Feb. 23</a:t>
            </a:r>
            <a:r>
              <a:rPr lang="en-US" sz="7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rd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 6:00-7:00pm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521" y="409145"/>
            <a:ext cx="16459200" cy="3554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SUPER LIVING</a:t>
            </a:r>
            <a:r>
              <a:rPr lang="en-US" sz="50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 WITH</a:t>
            </a:r>
          </a:p>
          <a:p>
            <a:pPr algn="ctr"/>
            <a:r>
              <a:rPr lang="en-US" sz="11500" dirty="0" smtClean="0">
                <a:solidFill>
                  <a:srgbClr val="70B120"/>
                </a:solidFill>
                <a:latin typeface="Helvetica Light"/>
                <a:cs typeface="Helvetica Light"/>
              </a:rPr>
              <a:t>SUPERFOODS</a:t>
            </a:r>
            <a:endParaRPr lang="en-US" sz="8000" dirty="0" smtClean="0">
              <a:solidFill>
                <a:srgbClr val="70B120"/>
              </a:solidFill>
            </a:endParaRPr>
          </a:p>
        </p:txBody>
      </p:sp>
      <p:pic>
        <p:nvPicPr>
          <p:cNvPr id="14" name="Picture 13" descr="Slide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11112" r="16665" b="14815"/>
          <a:stretch/>
        </p:blipFill>
        <p:spPr>
          <a:xfrm>
            <a:off x="1599165" y="13901628"/>
            <a:ext cx="4289410" cy="33865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2656" y="18006075"/>
            <a:ext cx="71464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Seating Is Limited!</a:t>
            </a:r>
          </a:p>
          <a:p>
            <a:pPr algn="ctr"/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Reserve Your Spot Today!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0393" y="19995046"/>
            <a:ext cx="65736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###-###-####</a:t>
            </a:r>
            <a:endParaRPr lang="en-US" sz="80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0564" y="19909652"/>
            <a:ext cx="1989526" cy="2035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1188" y="5666098"/>
            <a:ext cx="10488749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30000"/>
              </a:lnSpc>
              <a:buFont typeface="Wingdings" charset="2"/>
              <a:buChar char="ü"/>
            </a:pPr>
            <a:r>
              <a:rPr lang="en-US" sz="5400" spc="3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Decrease Inflammation</a:t>
            </a:r>
          </a:p>
          <a:p>
            <a:pPr marL="685800" indent="-685800">
              <a:lnSpc>
                <a:spcPct val="130000"/>
              </a:lnSpc>
              <a:buFont typeface="Wingdings" charset="2"/>
              <a:buChar char="ü"/>
            </a:pPr>
            <a:r>
              <a:rPr lang="en-US" sz="5400" spc="3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Increase Energy</a:t>
            </a:r>
          </a:p>
          <a:p>
            <a:pPr marL="685800" indent="-685800">
              <a:lnSpc>
                <a:spcPct val="130000"/>
              </a:lnSpc>
              <a:buFont typeface="Wingdings" charset="2"/>
              <a:buChar char="ü"/>
            </a:pPr>
            <a:r>
              <a:rPr lang="en-US" sz="5400" spc="3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Look Younger</a:t>
            </a:r>
          </a:p>
          <a:p>
            <a:pPr marL="685800" indent="-685800">
              <a:lnSpc>
                <a:spcPct val="130000"/>
              </a:lnSpc>
              <a:buFont typeface="Wingdings" charset="2"/>
              <a:buChar char="ü"/>
            </a:pPr>
            <a:r>
              <a:rPr lang="en-US" sz="5400" spc="3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Feel Amazing</a:t>
            </a:r>
            <a:endParaRPr lang="en-US" sz="5400" spc="300" dirty="0">
              <a:solidFill>
                <a:srgbClr val="FF6600"/>
              </a:solidFill>
              <a:latin typeface="Helvetica Light"/>
              <a:cs typeface="Helvetica Light"/>
            </a:endParaRPr>
          </a:p>
          <a:p>
            <a:pPr marL="685800" indent="-685800">
              <a:lnSpc>
                <a:spcPct val="130000"/>
              </a:lnSpc>
              <a:buFont typeface="Wingdings" charset="2"/>
              <a:buChar char="ü"/>
            </a:pPr>
            <a:endParaRPr lang="en-US" sz="4800" dirty="0">
              <a:latin typeface="Helvetica Light"/>
              <a:cs typeface="Helvetica Ligh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2656" y="19731931"/>
            <a:ext cx="15132859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36111" y="4421458"/>
            <a:ext cx="7520564" cy="150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45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 Van</dc:creator>
  <cp:lastModifiedBy>Che Van</cp:lastModifiedBy>
  <cp:revision>26</cp:revision>
  <dcterms:created xsi:type="dcterms:W3CDTF">2015-11-29T14:21:39Z</dcterms:created>
  <dcterms:modified xsi:type="dcterms:W3CDTF">2015-12-02T18:34:16Z</dcterms:modified>
</cp:coreProperties>
</file>